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0" r:id="rId1"/>
  </p:sldMasterIdLst>
  <p:notesMasterIdLst>
    <p:notesMasterId r:id="rId3"/>
  </p:notesMasterIdLst>
  <p:sldIdLst>
    <p:sldId id="256" r:id="rId2"/>
  </p:sldIdLst>
  <p:sldSz cx="32399288" cy="43200638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CEACE"/>
    <a:srgbClr val="CEEAB8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36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B7FED963-B8D8-42A2-B1B7-B214F10AA3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1676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680FFB-62D9-4E9E-BB1B-E991F1803D7D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276475" y="812800"/>
            <a:ext cx="30051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289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D610-8487-4B10-81CC-B755EEE8F2A6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394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A53E1-013E-4FDB-8E95-5F98D2AF2AAE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739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FDEC-3CD8-47B0-868E-948F421DB1A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570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20850"/>
            <a:ext cx="29157613" cy="72104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1619250" y="39355713"/>
            <a:ext cx="7546975" cy="2976562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11080750" y="39355713"/>
            <a:ext cx="10267950" cy="2976562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23231475" y="39355713"/>
            <a:ext cx="7546975" cy="2976562"/>
          </a:xfrm>
        </p:spPr>
        <p:txBody>
          <a:bodyPr/>
          <a:lstStyle>
            <a:lvl1pPr>
              <a:defRPr/>
            </a:lvl1pPr>
          </a:lstStyle>
          <a:p>
            <a:fld id="{5B778547-D503-415D-A2CD-33F3E01448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18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D38-66E9-4824-A8E3-118F15A13221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305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3E3-A324-4DD5-BF5B-95EFE95EB6C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99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2DFA-0EF5-4BAD-AE8E-DB0B55FEE80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22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026E-82E5-47C5-8BEA-D46F76F312E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819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B03F-3752-4958-A00A-2530106340F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688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4C2F-A0C5-4FC5-80D2-0C7F9263540B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651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D04B-E6B1-4860-87F2-4B320A892D8D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2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EC16-5883-4D32-AA0F-270BADEB5A38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920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23658-2255-4BC4-8095-2682289B67CB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313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106863" y="9536113"/>
            <a:ext cx="24304625" cy="382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rIns="91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4000" b="1">
                <a:ea typeface="SimSun" panose="02010600030101010101" pitchFamily="2" charset="-122"/>
              </a:rPr>
              <a:t>  </a:t>
            </a:r>
            <a:r>
              <a:rPr lang="pt-BR" altLang="pt-BR" sz="4000" b="1" u="sng">
                <a:ea typeface="SimSun" panose="02010600030101010101" pitchFamily="2" charset="-122"/>
              </a:rPr>
              <a:t>Machado de ASSIS¹</a:t>
            </a:r>
            <a:r>
              <a:rPr lang="pt-BR" altLang="pt-BR" sz="4000" b="1">
                <a:ea typeface="SimSun" panose="02010600030101010101" pitchFamily="2" charset="-122"/>
              </a:rPr>
              <a:t>; Fernando PESSOA²; Clarice LISPECTOR³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000" b="1">
                <a:ea typeface="SimSun" panose="02010600030101010101" pitchFamily="2" charset="-122"/>
              </a:rPr>
              <a:t>(arial, tamanho 40, negrito, centralizado – nome do autor que apresentará o trabalho sublinhado)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 baseline="30000">
                <a:ea typeface="SimSun" panose="02010600030101010101" pitchFamily="2" charset="-122"/>
              </a:rPr>
              <a:t>1</a:t>
            </a:r>
            <a:r>
              <a:rPr lang="pt-BR" altLang="pt-BR" sz="3200">
                <a:ea typeface="SimSun" panose="02010600030101010101" pitchFamily="2" charset="-122"/>
              </a:rPr>
              <a:t>IFSULDEMINAS – Campus Pouso Alegre, Pouso Alegre/MG, e-mail:  machado.assis@ifsuldeminas.edu.br ;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 baseline="30000">
                <a:ea typeface="SimSun" panose="02010600030101010101" pitchFamily="2" charset="-122"/>
              </a:rPr>
              <a:t>2</a:t>
            </a:r>
            <a:r>
              <a:rPr lang="pt-BR" altLang="pt-BR" sz="3200">
                <a:ea typeface="SimSun" panose="02010600030101010101" pitchFamily="2" charset="-122"/>
              </a:rPr>
              <a:t>IFSUDESTE – Campus Belo Horizonte, Belo Horizonte/MG, e-mail: fernando.pessoa@ifsuldeminas.edu.br;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ea typeface="SimSun" panose="02010600030101010101" pitchFamily="2" charset="-122"/>
              </a:rPr>
              <a:t>³IFSULDEMINAS – Campus Machado, Machado/MG, e-mail: lispector.clarice@ifsuldeminas.edu.br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ea typeface="SimSun" panose="02010600030101010101" pitchFamily="2" charset="-122"/>
              </a:rPr>
              <a:t> </a:t>
            </a:r>
            <a:r>
              <a:rPr lang="pt-BR" altLang="pt-BR" sz="2600">
                <a:ea typeface="SimSun" panose="02010600030101010101" pitchFamily="2" charset="-122"/>
              </a:rPr>
              <a:t>(arial, tamanho 32, centralizado)</a:t>
            </a:r>
          </a:p>
          <a:p>
            <a:pPr algn="ctr" hangingPunct="1">
              <a:lnSpc>
                <a:spcPct val="100000"/>
              </a:lnSpc>
              <a:spcBef>
                <a:spcPts val="2500"/>
              </a:spcBef>
              <a:buClrTx/>
              <a:buFontTx/>
              <a:buNone/>
            </a:pPr>
            <a:endParaRPr lang="pt-BR" altLang="pt-BR" sz="2600">
              <a:ea typeface="SimSun" panose="02010600030101010101" pitchFamily="2" charset="-12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106863" y="7915275"/>
            <a:ext cx="234299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 dirty="0"/>
              <a:t>TÍTULO DO TRABALHO </a:t>
            </a:r>
            <a:r>
              <a:rPr lang="pt-BR" altLang="pt-BR" sz="3600" b="1" dirty="0"/>
              <a:t>(caixa alta, </a:t>
            </a:r>
            <a:r>
              <a:rPr lang="pt-BR" altLang="pt-BR" sz="3600" b="1" dirty="0" err="1"/>
              <a:t>arial</a:t>
            </a:r>
            <a:r>
              <a:rPr lang="pt-BR" altLang="pt-BR" sz="3600" b="1" dirty="0"/>
              <a:t>, tamanho 60, negrito, texto centralizado).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838450" y="14800263"/>
            <a:ext cx="534352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>
                <a:solidFill>
                  <a:srgbClr val="004586"/>
                </a:solidFill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38450" y="21888450"/>
            <a:ext cx="403225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>
                <a:solidFill>
                  <a:srgbClr val="004586"/>
                </a:solidFill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838450" y="26736675"/>
            <a:ext cx="88138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>
                <a:solidFill>
                  <a:srgbClr val="004586"/>
                </a:solidFill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413288" y="14800263"/>
            <a:ext cx="1077277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>
                <a:solidFill>
                  <a:srgbClr val="004586"/>
                </a:solidFill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581563" y="21991638"/>
            <a:ext cx="508952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>
                <a:solidFill>
                  <a:srgbClr val="004586"/>
                </a:solidFill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7451388" y="27343100"/>
            <a:ext cx="56388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>
                <a:solidFill>
                  <a:srgbClr val="004586"/>
                </a:solidFill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7556163" y="34539238"/>
            <a:ext cx="7488237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>
                <a:solidFill>
                  <a:srgbClr val="004586"/>
                </a:solidFill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690813" y="15838488"/>
            <a:ext cx="5641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solidFill>
                  <a:srgbClr val="10253F"/>
                </a:solidFill>
                <a:cs typeface="Arial" panose="020B0604020202020204" pitchFamily="34" charset="0"/>
              </a:rPr>
              <a:t>(Caixa alta, Arial, tamanho 60)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757488" y="23502938"/>
            <a:ext cx="638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cs typeface="Arial" panose="020B0604020202020204" pitchFamily="34" charset="0"/>
              </a:rPr>
              <a:t>Arial, tamanho 32, texto justificado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757488" y="16789400"/>
            <a:ext cx="638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cs typeface="Arial" panose="020B0604020202020204" pitchFamily="34" charset="0"/>
              </a:rPr>
              <a:t>Arial, tamanho 32, texto justificado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901950" y="28346400"/>
            <a:ext cx="63865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cs typeface="Arial" panose="020B0604020202020204" pitchFamily="34" charset="0"/>
              </a:rPr>
              <a:t>Arial, tamanho 32, texto justificado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7727613" y="23852188"/>
            <a:ext cx="638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cs typeface="Arial" panose="020B0604020202020204" pitchFamily="34" charset="0"/>
              </a:rPr>
              <a:t>Arial, tamanho 32, texto justificado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7532350" y="29049663"/>
            <a:ext cx="63865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cs typeface="Arial" panose="020B0604020202020204" pitchFamily="34" charset="0"/>
              </a:rPr>
              <a:t>Arial, tamanho 32, texto justificado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7508538" y="35980688"/>
            <a:ext cx="638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cs typeface="Arial" panose="020B0604020202020204" pitchFamily="34" charset="0"/>
              </a:rPr>
              <a:t>Arial, tamanho 32, texto justificado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7508538" y="16368713"/>
            <a:ext cx="638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200">
                <a:cs typeface="Arial" panose="020B0604020202020204" pitchFamily="34" charset="0"/>
              </a:rPr>
              <a:t>Arial, tamanho 32, texto justificado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0" y="-2081"/>
            <a:ext cx="32399288" cy="4351928"/>
            <a:chOff x="0" y="-10174"/>
            <a:chExt cx="32399288" cy="2960900"/>
          </a:xfrm>
        </p:grpSpPr>
        <p:sp>
          <p:nvSpPr>
            <p:cNvPr id="4" name="Retângulo 3"/>
            <p:cNvSpPr/>
            <p:nvPr/>
          </p:nvSpPr>
          <p:spPr>
            <a:xfrm>
              <a:off x="0" y="-10174"/>
              <a:ext cx="32399288" cy="2960900"/>
            </a:xfrm>
            <a:prstGeom prst="rect">
              <a:avLst/>
            </a:prstGeom>
            <a:solidFill>
              <a:srgbClr val="DCE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5" name="Imagem 4"/>
            <p:cNvPicPr>
              <a:picLocks noChangeAspect="1"/>
            </p:cNvPicPr>
            <p:nvPr/>
          </p:nvPicPr>
          <p:blipFill rotWithShape="1">
            <a:blip r:embed="rId3">
              <a:duotone>
                <a:prstClr val="black"/>
                <a:schemeClr val="accent6">
                  <a:lumMod val="20000"/>
                  <a:lumOff val="80000"/>
                  <a:tint val="45000"/>
                  <a:satMod val="400000"/>
                </a:schemeClr>
              </a:duotone>
            </a:blip>
            <a:srcRect l="31829" t="10714" r="32823" b="10714"/>
            <a:stretch/>
          </p:blipFill>
          <p:spPr>
            <a:xfrm>
              <a:off x="14255428" y="146976"/>
              <a:ext cx="1008112" cy="12241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</p:pic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78220" y="1469752"/>
              <a:ext cx="8519168" cy="1071542"/>
            </a:xfrm>
            <a:prstGeom prst="rect">
              <a:avLst/>
            </a:prstGeom>
          </p:spPr>
        </p:pic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3022180" y="489320"/>
              <a:ext cx="23429912" cy="1509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  <a:tab pos="11231563" algn="l"/>
                  <a:tab pos="11680825" algn="l"/>
                  <a:tab pos="12130088" algn="l"/>
                  <a:tab pos="12579350" algn="l"/>
                  <a:tab pos="13028613" algn="l"/>
                  <a:tab pos="13477875" algn="l"/>
                  <a:tab pos="13927138" algn="l"/>
                  <a:tab pos="14376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  <a:tab pos="11231563" algn="l"/>
                  <a:tab pos="11680825" algn="l"/>
                  <a:tab pos="12130088" algn="l"/>
                  <a:tab pos="12579350" algn="l"/>
                  <a:tab pos="13028613" algn="l"/>
                  <a:tab pos="13477875" algn="l"/>
                  <a:tab pos="13927138" algn="l"/>
                  <a:tab pos="14376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  <a:tab pos="11231563" algn="l"/>
                  <a:tab pos="11680825" algn="l"/>
                  <a:tab pos="12130088" algn="l"/>
                  <a:tab pos="12579350" algn="l"/>
                  <a:tab pos="13028613" algn="l"/>
                  <a:tab pos="13477875" algn="l"/>
                  <a:tab pos="13927138" algn="l"/>
                  <a:tab pos="14376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  <a:tab pos="11231563" algn="l"/>
                  <a:tab pos="11680825" algn="l"/>
                  <a:tab pos="12130088" algn="l"/>
                  <a:tab pos="12579350" algn="l"/>
                  <a:tab pos="13028613" algn="l"/>
                  <a:tab pos="13477875" algn="l"/>
                  <a:tab pos="13927138" algn="l"/>
                  <a:tab pos="14376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  <a:tab pos="11231563" algn="l"/>
                  <a:tab pos="11680825" algn="l"/>
                  <a:tab pos="12130088" algn="l"/>
                  <a:tab pos="12579350" algn="l"/>
                  <a:tab pos="13028613" algn="l"/>
                  <a:tab pos="13477875" algn="l"/>
                  <a:tab pos="13927138" algn="l"/>
                  <a:tab pos="14376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  <a:tab pos="11231563" algn="l"/>
                  <a:tab pos="11680825" algn="l"/>
                  <a:tab pos="12130088" algn="l"/>
                  <a:tab pos="12579350" algn="l"/>
                  <a:tab pos="13028613" algn="l"/>
                  <a:tab pos="13477875" algn="l"/>
                  <a:tab pos="13927138" algn="l"/>
                  <a:tab pos="14376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  <a:tab pos="11231563" algn="l"/>
                  <a:tab pos="11680825" algn="l"/>
                  <a:tab pos="12130088" algn="l"/>
                  <a:tab pos="12579350" algn="l"/>
                  <a:tab pos="13028613" algn="l"/>
                  <a:tab pos="13477875" algn="l"/>
                  <a:tab pos="13927138" algn="l"/>
                  <a:tab pos="14376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  <a:tab pos="11231563" algn="l"/>
                  <a:tab pos="11680825" algn="l"/>
                  <a:tab pos="12130088" algn="l"/>
                  <a:tab pos="12579350" algn="l"/>
                  <a:tab pos="13028613" algn="l"/>
                  <a:tab pos="13477875" algn="l"/>
                  <a:tab pos="13927138" algn="l"/>
                  <a:tab pos="14376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  <a:tab pos="11231563" algn="l"/>
                  <a:tab pos="11680825" algn="l"/>
                  <a:tab pos="12130088" algn="l"/>
                  <a:tab pos="12579350" algn="l"/>
                  <a:tab pos="13028613" algn="l"/>
                  <a:tab pos="13477875" algn="l"/>
                  <a:tab pos="13927138" algn="l"/>
                  <a:tab pos="14376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00000"/>
                </a:lnSpc>
                <a:buClrTx/>
                <a:buFontTx/>
                <a:buNone/>
              </a:pPr>
              <a:r>
                <a:rPr lang="pt-BR" altLang="pt-BR" sz="13800" b="1" dirty="0" smtClean="0">
                  <a:solidFill>
                    <a:srgbClr val="C00000"/>
                  </a:solidFill>
                  <a:latin typeface="AR DARLING" panose="02000000000000000000" pitchFamily="2" charset="0"/>
                </a:rPr>
                <a:t>1</a:t>
              </a:r>
              <a:r>
                <a:rPr lang="pt-BR" altLang="pt-BR" sz="13800" b="1" u="sng" baseline="40000" dirty="0">
                  <a:solidFill>
                    <a:srgbClr val="C00000"/>
                  </a:solidFill>
                  <a:latin typeface="AR DARLING" panose="02000000000000000000" pitchFamily="2" charset="0"/>
                </a:rPr>
                <a:t>a</a:t>
              </a:r>
              <a:r>
                <a:rPr lang="pt-BR" altLang="pt-BR" sz="13800" b="1" dirty="0" smtClean="0">
                  <a:latin typeface="AR DARLING" panose="02000000000000000000" pitchFamily="2" charset="0"/>
                </a:rPr>
                <a:t> </a:t>
              </a:r>
              <a:r>
                <a:rPr lang="pt-BR" altLang="pt-BR" sz="13800" b="1" dirty="0" smtClean="0">
                  <a:solidFill>
                    <a:schemeClr val="accent1">
                      <a:lumMod val="50000"/>
                    </a:schemeClr>
                  </a:solidFill>
                  <a:latin typeface="AR DARLING" panose="02000000000000000000" pitchFamily="2" charset="0"/>
                </a:rPr>
                <a:t>Mostra Científica</a:t>
              </a:r>
              <a:endParaRPr lang="pt-BR" altLang="pt-BR" sz="7200" b="1" dirty="0">
                <a:solidFill>
                  <a:schemeClr val="accent1">
                    <a:lumMod val="50000"/>
                  </a:schemeClr>
                </a:solidFill>
                <a:latin typeface="AR DARLING" panose="02000000000000000000" pitchFamily="2" charset="0"/>
              </a:endParaRPr>
            </a:p>
          </p:txBody>
        </p:sp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08" y="2158159"/>
            <a:ext cx="6301173" cy="169367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B9F668-184D-459A-9FD4-264B6CAA97B2}">
  <we:reference id="wa104178141" version="3.1.0.23" store="pt-BR" storeType="OMEX"/>
  <we:alternateReferences>
    <we:reference id="WA104178141" version="3.1.0.23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164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Microsoft YaHei</vt:lpstr>
      <vt:lpstr>SimSun</vt:lpstr>
      <vt:lpstr>AR DARLING</vt:lpstr>
      <vt:lpstr>Arial</vt:lpstr>
      <vt:lpstr>Calibri</vt:lpstr>
      <vt:lpstr>Calibri Light</vt:lpstr>
      <vt:lpstr>Segoe UI</vt:lpstr>
      <vt:lpstr>Times New Roman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Rafael Felipe Coelho Neves</dc:creator>
  <cp:keywords/>
  <dc:description/>
  <cp:lastModifiedBy>Rafael Felipe Coelho Neves</cp:lastModifiedBy>
  <cp:revision>9</cp:revision>
  <cp:lastPrinted>1601-01-01T00:00:00Z</cp:lastPrinted>
  <dcterms:created xsi:type="dcterms:W3CDTF">2017-08-26T18:37:12Z</dcterms:created>
  <dcterms:modified xsi:type="dcterms:W3CDTF">2017-09-01T17:17:10Z</dcterms:modified>
</cp:coreProperties>
</file>